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8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09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827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1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3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3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22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7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3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2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8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9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0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8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8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4E4F967-CA5B-45DC-B1D1-6F20E367DAB1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936A-40BF-436D-9688-6F6DDE552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4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567034" cy="5329104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6000" dirty="0" smtClean="0">
                <a:latin typeface="French Script MT" panose="03020402040607040605" pitchFamily="66" charset="0"/>
              </a:rPr>
              <a:t>Hussain Ali Al-Mudaifa</a:t>
            </a:r>
            <a:br>
              <a:rPr lang="en-US" sz="6000" dirty="0" smtClean="0">
                <a:latin typeface="French Script MT" panose="03020402040607040605" pitchFamily="66" charset="0"/>
              </a:rPr>
            </a:br>
            <a:r>
              <a:rPr lang="en-US" sz="6000" dirty="0" smtClean="0">
                <a:latin typeface="French Script MT" panose="03020402040607040605" pitchFamily="66" charset="0"/>
              </a:rPr>
              <a:t>Mohamed </a:t>
            </a:r>
            <a:r>
              <a:rPr lang="en-US" sz="6000" dirty="0" smtClean="0">
                <a:latin typeface="French Script MT" panose="03020402040607040605" pitchFamily="66" charset="0"/>
              </a:rPr>
              <a:t>Ahmed </a:t>
            </a:r>
            <a:r>
              <a:rPr lang="en-US" sz="6000" smtClean="0">
                <a:latin typeface="French Script MT" panose="03020402040607040605" pitchFamily="66" charset="0"/>
              </a:rPr>
              <a:t>(Absent)</a:t>
            </a:r>
            <a:r>
              <a:rPr lang="en-US" sz="6000" dirty="0" smtClean="0">
                <a:latin typeface="French Script MT" panose="03020402040607040605" pitchFamily="66" charset="0"/>
              </a:rPr>
              <a:t/>
            </a:r>
            <a:br>
              <a:rPr lang="en-US" sz="6000" dirty="0" smtClean="0">
                <a:latin typeface="French Script MT" panose="03020402040607040605" pitchFamily="66" charset="0"/>
              </a:rPr>
            </a:br>
            <a:r>
              <a:rPr lang="en-US" sz="6000" dirty="0" smtClean="0">
                <a:latin typeface="French Script MT" panose="03020402040607040605" pitchFamily="66" charset="0"/>
              </a:rPr>
              <a:t>Mrs. </a:t>
            </a:r>
            <a:r>
              <a:rPr lang="en-US" sz="6000" dirty="0" err="1" smtClean="0">
                <a:latin typeface="French Script MT" panose="03020402040607040605" pitchFamily="66" charset="0"/>
              </a:rPr>
              <a:t>Timm</a:t>
            </a:r>
            <a:r>
              <a:rPr lang="en-US" sz="6000" dirty="0" smtClean="0">
                <a:latin typeface="French Script MT" panose="03020402040607040605" pitchFamily="66" charset="0"/>
              </a:rPr>
              <a:t/>
            </a:r>
            <a:br>
              <a:rPr lang="en-US" sz="6000" dirty="0" smtClean="0">
                <a:latin typeface="French Script MT" panose="03020402040607040605" pitchFamily="66" charset="0"/>
              </a:rPr>
            </a:br>
            <a:r>
              <a:rPr lang="en-US" sz="6000" dirty="0" smtClean="0">
                <a:latin typeface="French Script MT" panose="03020402040607040605" pitchFamily="66" charset="0"/>
              </a:rPr>
              <a:t>12 D</a:t>
            </a:r>
            <a:br>
              <a:rPr lang="en-US" sz="6000" dirty="0" smtClean="0">
                <a:latin typeface="French Script MT" panose="03020402040607040605" pitchFamily="66" charset="0"/>
              </a:rPr>
            </a:br>
            <a:r>
              <a:rPr lang="en-US" sz="6000" dirty="0">
                <a:latin typeface="French Script MT" panose="03020402040607040605" pitchFamily="66" charset="0"/>
              </a:rPr>
              <a:t> </a:t>
            </a:r>
            <a:r>
              <a:rPr lang="en-US" sz="6000" dirty="0" smtClean="0">
                <a:latin typeface="French Script MT" panose="03020402040607040605" pitchFamily="66" charset="0"/>
              </a:rPr>
              <a:t>November 10, 2013</a:t>
            </a:r>
            <a:endParaRPr lang="en-US" sz="6000" dirty="0">
              <a:latin typeface="French Script MT" panose="030204020406070406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4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453" y="92053"/>
            <a:ext cx="8598795" cy="9124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Doctor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83" y="1004551"/>
            <a:ext cx="11746523" cy="5705737"/>
          </a:xfrm>
        </p:spPr>
        <p:txBody>
          <a:bodyPr/>
          <a:lstStyle/>
          <a:p>
            <a:pPr marL="342900" indent="-342900" algn="just">
              <a:buSzPct val="100000"/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chemeClr val="bg1"/>
                </a:solidFill>
              </a:rPr>
              <a:t>Direct Characterization:</a:t>
            </a:r>
          </a:p>
          <a:p>
            <a:pPr marL="457200" indent="-457200" algn="just"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He was a perfect practicing physician.</a:t>
            </a:r>
          </a:p>
          <a:p>
            <a:pPr marL="457200" indent="-457200" algn="just"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He wore blood-red garments, slashed with bluish grey.</a:t>
            </a:r>
          </a:p>
          <a:p>
            <a:pPr marL="457200" indent="-457200" algn="just">
              <a:buAutoNum type="arabicParenR"/>
            </a:pPr>
            <a:endParaRPr lang="en-US" b="1" dirty="0">
              <a:solidFill>
                <a:schemeClr val="bg1"/>
              </a:solidFill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chemeClr val="bg1"/>
                </a:solidFill>
              </a:rPr>
              <a:t>Indirect Characterization:</a:t>
            </a:r>
          </a:p>
          <a:p>
            <a:pPr marL="457200" indent="-457200" algn="just"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No one could talk very well about points of medicine and surgery like he did.</a:t>
            </a:r>
          </a:p>
          <a:p>
            <a:pPr marL="457200" indent="-457200" algn="just"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People in his tribe trusted him to a point that they would take any drug he would prescribe to them.</a:t>
            </a:r>
          </a:p>
          <a:p>
            <a:pPr marL="457200" indent="-457200" algn="just"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He was not very religious. (The prove is that he did not read the bible much.)</a:t>
            </a:r>
          </a:p>
          <a:p>
            <a:pPr marL="457200" indent="-457200" algn="just"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He was a miser about the money(gold) he had.</a:t>
            </a:r>
          </a:p>
          <a:p>
            <a:pPr algn="just"/>
            <a:endParaRPr lang="en-US" b="1" dirty="0" smtClean="0">
              <a:solidFill>
                <a:schemeClr val="bg1"/>
              </a:solidFill>
            </a:endParaRPr>
          </a:p>
          <a:p>
            <a:pPr algn="just"/>
            <a:r>
              <a:rPr lang="en-US" b="1" dirty="0" smtClean="0">
                <a:solidFill>
                  <a:schemeClr val="bg1"/>
                </a:solidFill>
              </a:rPr>
              <a:t>If the doctor was alive he would find new medicines to cure diseases. Many people will love him for that. He might turn into a religious man.</a:t>
            </a:r>
          </a:p>
          <a:p>
            <a:pPr algn="just"/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1494" y="238516"/>
            <a:ext cx="4529798" cy="6899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wife of Bath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45" y="928468"/>
            <a:ext cx="11887200" cy="576775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chemeClr val="bg1"/>
                </a:solidFill>
              </a:rPr>
              <a:t>DIRECT CHARACTERIZATION: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WAS DEAF.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HER HOSE SHE WORE ON SUNDAY WERE OF THE FINEST SCARLET RED AND GATERED TIGHT, HER SHOES WERE SOFT AND NEW.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HAD FIVE HUSBANDS.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HAD THRICE BEEN TO JERUSALEM.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HAD BEEN TO ROME AND BOULOGNE.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WAS SKILLED IN WONDERING BY THE WAY.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WORE A HAT AS BROAD AS A BUCKLER OR A SHIELD.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HAD LARGE LIPS.</a:t>
            </a:r>
          </a:p>
          <a:p>
            <a:pPr marL="514350" indent="-514350" algn="just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LIKED TO CHAT AND LAUGH</a:t>
            </a:r>
          </a:p>
        </p:txBody>
      </p:sp>
    </p:spTree>
    <p:extLst>
      <p:ext uri="{BB962C8B-B14F-4D97-AF65-F5344CB8AC3E}">
        <p14:creationId xmlns:p14="http://schemas.microsoft.com/office/powerpoint/2010/main" val="411802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225082"/>
            <a:ext cx="11732456" cy="6443003"/>
          </a:xfrm>
        </p:spPr>
        <p:txBody>
          <a:bodyPr/>
          <a:lstStyle/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10)  </a:t>
            </a:r>
            <a:r>
              <a:rPr lang="en-US" b="1" dirty="0" smtClean="0">
                <a:solidFill>
                  <a:schemeClr val="bg1"/>
                </a:solidFill>
              </a:rPr>
              <a:t>SHE KNEW VERY OLD DANCES.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11)  </a:t>
            </a:r>
            <a:r>
              <a:rPr lang="en-US" b="1" dirty="0" smtClean="0">
                <a:solidFill>
                  <a:schemeClr val="bg1"/>
                </a:solidFill>
              </a:rPr>
              <a:t>SHE KNEW THE REMEDIES FOR LOVE’S MISCHANCES.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chemeClr val="bg1"/>
                </a:solidFill>
              </a:rPr>
              <a:t>INDIRECT CHARACTERIZATION:</a:t>
            </a:r>
          </a:p>
          <a:p>
            <a:pPr marL="514350" indent="-514350" algn="just">
              <a:lnSpc>
                <a:spcPct val="150000"/>
              </a:lnSpc>
              <a:buSzPct val="100000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WAS VERY GOOD IN MAKING CLOTH.</a:t>
            </a:r>
          </a:p>
          <a:p>
            <a:pPr marL="514350" indent="-514350" algn="just">
              <a:lnSpc>
                <a:spcPct val="150000"/>
              </a:lnSpc>
              <a:buSzPct val="100000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WAS SOCIABLE.</a:t>
            </a:r>
          </a:p>
          <a:p>
            <a:pPr marL="514350" indent="-514350" algn="just">
              <a:lnSpc>
                <a:spcPct val="150000"/>
              </a:lnSpc>
              <a:buSzPct val="100000"/>
              <a:buAutoNum type="arabicParenR"/>
            </a:pPr>
            <a:r>
              <a:rPr lang="en-US" b="1" dirty="0" smtClean="0">
                <a:solidFill>
                  <a:schemeClr val="bg1"/>
                </a:solidFill>
              </a:rPr>
              <a:t>SHE HAD A BAD SINGING VOICE.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bg1"/>
                </a:solidFill>
              </a:rPr>
              <a:t>IF SHE WAS ALIVE TODAY SHE WOULD MANY MORE MAN. SHE WOULD VISIT MORE COUNTRIES. HER OLD DANCES WILL BE TAUGHT TO NEW GENERATIONS.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0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</TotalTime>
  <Words>276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French Script MT</vt:lpstr>
      <vt:lpstr>Wingdings</vt:lpstr>
      <vt:lpstr>Wingdings 3</vt:lpstr>
      <vt:lpstr>Ion</vt:lpstr>
      <vt:lpstr>  Hussain Ali Al-Mudaifa Mohamed Ahmed (Absent) Mrs. Timm 12 D  November 10, 2013</vt:lpstr>
      <vt:lpstr>The Doctor</vt:lpstr>
      <vt:lpstr>The wife of Bath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Doctor</dc:title>
  <dc:creator>H Mudaifa</dc:creator>
  <cp:lastModifiedBy>H Mudaifa</cp:lastModifiedBy>
  <cp:revision>6</cp:revision>
  <dcterms:created xsi:type="dcterms:W3CDTF">2013-11-06T10:07:57Z</dcterms:created>
  <dcterms:modified xsi:type="dcterms:W3CDTF">2013-11-10T09:56:19Z</dcterms:modified>
</cp:coreProperties>
</file>